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2" r:id="rId3"/>
  </p:sldIdLst>
  <p:sldSz cx="5144135" cy="91440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161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20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560883" y="1143000"/>
            <a:ext cx="173623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43050" y="1496484"/>
            <a:ext cx="3858300" cy="3183467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43050" y="4802717"/>
            <a:ext cx="3858300" cy="2207683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5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8035" indent="0" algn="ctr">
              <a:buNone/>
              <a:defRPr sz="9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9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/>
            </a:fld>
            <a:endParaRPr lang="zh-CN" altLang="en-US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节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 1"/>
          <p:cNvSpPr>
            <a:spLocks noGrp="1"/>
          </p:cNvSpPr>
          <p:nvPr>
            <p:ph type="title"/>
          </p:nvPr>
        </p:nvSpPr>
        <p:spPr>
          <a:xfrm>
            <a:off x="350998" y="2279651"/>
            <a:ext cx="4437045" cy="3803649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1" name="文本占位符 2"/>
          <p:cNvSpPr>
            <a:spLocks noGrp="1"/>
          </p:cNvSpPr>
          <p:nvPr>
            <p:ph type="body" idx="1"/>
          </p:nvPr>
        </p:nvSpPr>
        <p:spPr>
          <a:xfrm>
            <a:off x="350998" y="6119284"/>
            <a:ext cx="4437045" cy="2000249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5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803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2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/>
            </a:fld>
            <a:endParaRPr lang="zh-CN" altLang="en-US"/>
          </a:p>
        </p:txBody>
      </p:sp>
      <p:sp>
        <p:nvSpPr>
          <p:cNvPr id="2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两栏内容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7" name="内容占位符 2"/>
          <p:cNvSpPr>
            <a:spLocks noGrp="1"/>
          </p:cNvSpPr>
          <p:nvPr>
            <p:ph sz="half" idx="1"/>
          </p:nvPr>
        </p:nvSpPr>
        <p:spPr>
          <a:xfrm>
            <a:off x="353677" y="2434167"/>
            <a:ext cx="2186370" cy="5801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28" name="内容占位符 3"/>
          <p:cNvSpPr>
            <a:spLocks noGrp="1"/>
          </p:cNvSpPr>
          <p:nvPr>
            <p:ph sz="half" idx="2"/>
          </p:nvPr>
        </p:nvSpPr>
        <p:spPr>
          <a:xfrm>
            <a:off x="2604352" y="2434167"/>
            <a:ext cx="2186370" cy="5801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29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/>
            </a:fld>
            <a:endParaRPr lang="zh-CN" altLang="en-US"/>
          </a:p>
        </p:txBody>
      </p:sp>
      <p:sp>
        <p:nvSpPr>
          <p:cNvPr id="30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1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比较"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标题 1"/>
          <p:cNvSpPr>
            <a:spLocks noGrp="1"/>
          </p:cNvSpPr>
          <p:nvPr>
            <p:ph type="title"/>
          </p:nvPr>
        </p:nvSpPr>
        <p:spPr>
          <a:xfrm>
            <a:off x="354348" y="486833"/>
            <a:ext cx="4437045" cy="176741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4" name="文本占位符 2"/>
          <p:cNvSpPr>
            <a:spLocks noGrp="1"/>
          </p:cNvSpPr>
          <p:nvPr>
            <p:ph type="body" idx="1"/>
          </p:nvPr>
        </p:nvSpPr>
        <p:spPr>
          <a:xfrm>
            <a:off x="354348" y="2241551"/>
            <a:ext cx="2176322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5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8035" indent="0">
              <a:buNone/>
              <a:defRPr sz="9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35" name="内容占位符 3"/>
          <p:cNvSpPr>
            <a:spLocks noGrp="1"/>
          </p:cNvSpPr>
          <p:nvPr>
            <p:ph sz="half" idx="2"/>
          </p:nvPr>
        </p:nvSpPr>
        <p:spPr>
          <a:xfrm>
            <a:off x="354348" y="3340100"/>
            <a:ext cx="2176322" cy="4912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6" name="文本占位符 4"/>
          <p:cNvSpPr>
            <a:spLocks noGrp="1"/>
          </p:cNvSpPr>
          <p:nvPr>
            <p:ph type="body" sz="quarter" idx="3"/>
          </p:nvPr>
        </p:nvSpPr>
        <p:spPr>
          <a:xfrm>
            <a:off x="2604352" y="2241551"/>
            <a:ext cx="2187040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5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8035" indent="0">
              <a:buNone/>
              <a:defRPr sz="9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37" name="内容占位符 5"/>
          <p:cNvSpPr>
            <a:spLocks noGrp="1"/>
          </p:cNvSpPr>
          <p:nvPr>
            <p:ph sz="quarter" idx="4"/>
          </p:nvPr>
        </p:nvSpPr>
        <p:spPr>
          <a:xfrm>
            <a:off x="2604352" y="3340100"/>
            <a:ext cx="2187040" cy="4912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8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/>
            </a:fld>
            <a:endParaRPr lang="zh-CN" altLang="en-US"/>
          </a:p>
        </p:txBody>
      </p:sp>
      <p:sp>
        <p:nvSpPr>
          <p:cNvPr id="39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0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4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/>
            </a:fld>
            <a:endParaRPr lang="zh-CN" altLang="en-US"/>
          </a:p>
        </p:txBody>
      </p:sp>
      <p:sp>
        <p:nvSpPr>
          <p:cNvPr id="4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/>
            </a:fld>
            <a:endParaRPr lang="zh-CN" altLang="en-US"/>
          </a:p>
        </p:txBody>
      </p:sp>
      <p:sp>
        <p:nvSpPr>
          <p:cNvPr id="48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9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内容与标题"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标题 1"/>
          <p:cNvSpPr>
            <a:spLocks noGrp="1"/>
          </p:cNvSpPr>
          <p:nvPr>
            <p:ph type="title"/>
          </p:nvPr>
        </p:nvSpPr>
        <p:spPr>
          <a:xfrm>
            <a:off x="354348" y="609600"/>
            <a:ext cx="165920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52" name="内容占位符 2"/>
          <p:cNvSpPr>
            <a:spLocks noGrp="1"/>
          </p:cNvSpPr>
          <p:nvPr>
            <p:ph idx="1"/>
          </p:nvPr>
        </p:nvSpPr>
        <p:spPr>
          <a:xfrm>
            <a:off x="2187040" y="1316567"/>
            <a:ext cx="2604352" cy="6498167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3" name="文本占位符 3"/>
          <p:cNvSpPr>
            <a:spLocks noGrp="1"/>
          </p:cNvSpPr>
          <p:nvPr>
            <p:ph type="body" sz="half" idx="2"/>
          </p:nvPr>
        </p:nvSpPr>
        <p:spPr>
          <a:xfrm>
            <a:off x="354348" y="2743200"/>
            <a:ext cx="165920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90"/>
            </a:lvl2pPr>
            <a:lvl3pPr marL="514350" indent="0">
              <a:buNone/>
              <a:defRPr sz="675"/>
            </a:lvl3pPr>
            <a:lvl4pPr marL="771525" indent="0">
              <a:buNone/>
              <a:defRPr sz="565"/>
            </a:lvl4pPr>
            <a:lvl5pPr marL="1028700" indent="0">
              <a:buNone/>
              <a:defRPr sz="565"/>
            </a:lvl5pPr>
            <a:lvl6pPr marL="1285875" indent="0">
              <a:buNone/>
              <a:defRPr sz="565"/>
            </a:lvl6pPr>
            <a:lvl7pPr marL="1543050" indent="0">
              <a:buNone/>
              <a:defRPr sz="565"/>
            </a:lvl7pPr>
            <a:lvl8pPr marL="1800225" indent="0">
              <a:buNone/>
              <a:defRPr sz="565"/>
            </a:lvl8pPr>
            <a:lvl9pPr marL="2058035" indent="0">
              <a:buNone/>
              <a:defRPr sz="56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4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/>
            </a:fld>
            <a:endParaRPr lang="zh-CN" altLang="en-US"/>
          </a:p>
        </p:txBody>
      </p:sp>
      <p:sp>
        <p:nvSpPr>
          <p:cNvPr id="55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6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图片与标题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标题 1"/>
          <p:cNvSpPr>
            <a:spLocks noGrp="1"/>
          </p:cNvSpPr>
          <p:nvPr>
            <p:ph type="title"/>
          </p:nvPr>
        </p:nvSpPr>
        <p:spPr>
          <a:xfrm>
            <a:off x="354348" y="609600"/>
            <a:ext cx="165920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59" name="图片占位符 2"/>
          <p:cNvSpPr>
            <a:spLocks noGrp="1"/>
          </p:cNvSpPr>
          <p:nvPr>
            <p:ph type="pic" idx="1"/>
          </p:nvPr>
        </p:nvSpPr>
        <p:spPr>
          <a:xfrm>
            <a:off x="2187040" y="1316567"/>
            <a:ext cx="2604352" cy="6498167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8035" indent="0">
              <a:buNone/>
              <a:defRPr sz="1125"/>
            </a:lvl9pPr>
          </a:lstStyle>
          <a:p>
            <a:endParaRPr lang="zh-CN" altLang="en-US"/>
          </a:p>
        </p:txBody>
      </p:sp>
      <p:sp>
        <p:nvSpPr>
          <p:cNvPr id="60" name="文本占位符 3"/>
          <p:cNvSpPr>
            <a:spLocks noGrp="1"/>
          </p:cNvSpPr>
          <p:nvPr>
            <p:ph type="body" sz="half" idx="2"/>
          </p:nvPr>
        </p:nvSpPr>
        <p:spPr>
          <a:xfrm>
            <a:off x="354348" y="2743200"/>
            <a:ext cx="165920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90"/>
            </a:lvl2pPr>
            <a:lvl3pPr marL="514350" indent="0">
              <a:buNone/>
              <a:defRPr sz="675"/>
            </a:lvl3pPr>
            <a:lvl4pPr marL="771525" indent="0">
              <a:buNone/>
              <a:defRPr sz="565"/>
            </a:lvl4pPr>
            <a:lvl5pPr marL="1028700" indent="0">
              <a:buNone/>
              <a:defRPr sz="565"/>
            </a:lvl5pPr>
            <a:lvl6pPr marL="1285875" indent="0">
              <a:buNone/>
              <a:defRPr sz="565"/>
            </a:lvl6pPr>
            <a:lvl7pPr marL="1543050" indent="0">
              <a:buNone/>
              <a:defRPr sz="565"/>
            </a:lvl7pPr>
            <a:lvl8pPr marL="1800225" indent="0">
              <a:buNone/>
              <a:defRPr sz="565"/>
            </a:lvl8pPr>
            <a:lvl9pPr marL="2058035" indent="0">
              <a:buNone/>
              <a:defRPr sz="56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1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/>
            </a:fld>
            <a:endParaRPr lang="zh-CN" altLang="en-US"/>
          </a:p>
        </p:txBody>
      </p:sp>
      <p:sp>
        <p:nvSpPr>
          <p:cNvPr id="62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3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标题和竖排文字"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66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/>
            </a:fld>
            <a:endParaRPr lang="zh-CN" altLang="en-US"/>
          </a:p>
        </p:txBody>
      </p:sp>
      <p:sp>
        <p:nvSpPr>
          <p:cNvPr id="6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垂直排列标题与&#10;文本"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竖排标题 1"/>
          <p:cNvSpPr>
            <a:spLocks noGrp="1"/>
          </p:cNvSpPr>
          <p:nvPr>
            <p:ph type="title" orient="vert"/>
          </p:nvPr>
        </p:nvSpPr>
        <p:spPr>
          <a:xfrm>
            <a:off x="3681461" y="486833"/>
            <a:ext cx="1109261" cy="774911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5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53677" y="486833"/>
            <a:ext cx="3263479" cy="774911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6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/>
            </a:fld>
            <a:endParaRPr lang="zh-CN" altLang="en-US"/>
          </a:p>
        </p:txBody>
      </p:sp>
      <p:sp>
        <p:nvSpPr>
          <p:cNvPr id="17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D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53677" y="486833"/>
            <a:ext cx="443704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53677" y="2434167"/>
            <a:ext cx="443704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53677" y="8475133"/>
            <a:ext cx="115749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1704082" y="8475133"/>
            <a:ext cx="173623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3633232" y="8475133"/>
            <a:ext cx="115749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905" indent="-128905" algn="l" defTabSz="514350" rtl="0" eaLnBrk="1" latinLnBrk="0" hangingPunct="1">
        <a:lnSpc>
          <a:spcPct val="90000"/>
        </a:lnSpc>
        <a:spcBef>
          <a:spcPts val="560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608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325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43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760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78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95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913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630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803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11.png"/><Relationship Id="rId10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9175" y="2858770"/>
            <a:ext cx="2261235" cy="21907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2475" y="7593965"/>
            <a:ext cx="1323975" cy="1550035"/>
          </a:xfrm>
          <a:prstGeom prst="rect">
            <a:avLst/>
          </a:prstGeom>
        </p:spPr>
      </p:pic>
      <p:pic>
        <p:nvPicPr>
          <p:cNvPr id="100" name="IM 2658"/>
          <p:cNvPicPr/>
          <p:nvPr/>
        </p:nvPicPr>
        <p:blipFill>
          <a:blip r:embed="rId3"/>
          <a:stretch>
            <a:fillRect/>
          </a:stretch>
        </p:blipFill>
        <p:spPr>
          <a:xfrm>
            <a:off x="4625340" y="0"/>
            <a:ext cx="635635" cy="9144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14605" y="809625"/>
            <a:ext cx="4610735" cy="17018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52145" y="1537335"/>
            <a:ext cx="2259965" cy="70548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p>
            <a:pPr algn="ctr"/>
            <a:endParaRPr lang="zh-CN" altLang="en-US" sz="4400" b="1"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1435" y="0"/>
            <a:ext cx="2592070" cy="901700"/>
          </a:xfrm>
          <a:prstGeom prst="rect">
            <a:avLst/>
          </a:prstGeom>
          <a:noFill/>
          <a:ln>
            <a:solidFill>
              <a:srgbClr val="C7202F"/>
            </a:solidFill>
          </a:ln>
        </p:spPr>
        <p:txBody>
          <a:bodyPr wrap="square" rtlCol="0">
            <a:noAutofit/>
          </a:bodyPr>
          <a:p>
            <a:pPr algn="ctr"/>
            <a:r>
              <a:rPr lang="zh-CN" altLang="en-US" sz="4400" b="1">
                <a:solidFill>
                  <a:srgbClr val="C7202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三角内刊</a:t>
            </a:r>
            <a:endParaRPr lang="zh-CN" altLang="en-US" sz="4400" b="1">
              <a:solidFill>
                <a:srgbClr val="C7202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769110" y="8604250"/>
            <a:ext cx="1514475" cy="4540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p>
            <a:pPr algn="ctr"/>
            <a:r>
              <a:rPr lang="zh-CN" altLang="en-US" b="1">
                <a:solidFill>
                  <a:srgbClr val="C7202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任务评价：</a:t>
            </a:r>
            <a:r>
              <a:rPr lang="en-US" altLang="zh-CN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A</a:t>
            </a:r>
            <a:endParaRPr lang="en-US" altLang="zh-CN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15315" y="683895"/>
            <a:ext cx="1308735" cy="21717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>
              <a:buClrTx/>
              <a:buSzTx/>
              <a:buFontTx/>
            </a:pPr>
            <a:r>
              <a:rPr lang="zh-CN" altLang="en-US" sz="700" b="1">
                <a:solidFill>
                  <a:srgbClr val="C7202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售价：5 嘉奖   /份</a:t>
            </a:r>
            <a:endParaRPr lang="zh-CN" altLang="en-US" sz="700" b="1">
              <a:solidFill>
                <a:srgbClr val="C7202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696845" y="582930"/>
            <a:ext cx="782955" cy="2520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/>
            <a:r>
              <a:rPr lang="zh-CN" altLang="en-US" sz="1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天气：晴</a:t>
            </a:r>
            <a:endParaRPr lang="zh-CN" altLang="en-US" sz="1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292475" y="582930"/>
            <a:ext cx="1385570" cy="40386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/>
            <a:r>
              <a:rPr lang="zh-CN" altLang="en-US" sz="1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地点：胜利</a:t>
            </a:r>
            <a:r>
              <a:rPr lang="zh-CN" altLang="en-US" sz="1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环岛</a:t>
            </a:r>
            <a:endParaRPr lang="zh-CN" altLang="en-US" sz="1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0040" y="-7620"/>
            <a:ext cx="1515110" cy="619125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4625340" y="0"/>
            <a:ext cx="659130" cy="2765425"/>
          </a:xfrm>
          <a:prstGeom prst="rect">
            <a:avLst/>
          </a:prstGeom>
          <a:noFill/>
        </p:spPr>
        <p:txBody>
          <a:bodyPr vert="eaVert" wrap="square" rtlCol="0" anchor="t">
            <a:noAutofit/>
          </a:bodyPr>
          <a:p>
            <a:pPr algn="ctr"/>
            <a:r>
              <a:rPr lang="en-US" sz="4400" b="1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2025.12.7</a:t>
            </a:r>
            <a:endParaRPr lang="en-US" sz="4400" b="1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0" y="5438775"/>
            <a:ext cx="2111375" cy="11684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zh-CN" altLang="en-US" sz="1400"/>
              <a:t>塞斯和艾拉（代号双叶）因多次发表不忠言论，现已被放置</a:t>
            </a:r>
            <a:r>
              <a:rPr lang="zh-CN" altLang="en-US" sz="1400"/>
              <a:t>￭￭￭</a:t>
            </a:r>
            <a:r>
              <a:rPr lang="zh-CN" altLang="en-US" sz="1400"/>
              <a:t>区</a:t>
            </a:r>
            <a:r>
              <a:rPr lang="zh-CN" altLang="en-US" sz="1400">
                <a:sym typeface="+mn-ea"/>
              </a:rPr>
              <a:t>￭￭￭号房间</a:t>
            </a:r>
            <a:r>
              <a:rPr lang="zh-CN" altLang="en-US" sz="1400"/>
              <a:t>勘察。并扣除一个月的工资</a:t>
            </a:r>
            <a:endParaRPr lang="zh-CN" altLang="en-US" sz="1400"/>
          </a:p>
        </p:txBody>
      </p:sp>
      <p:sp>
        <p:nvSpPr>
          <p:cNvPr id="20" name="文本框 19"/>
          <p:cNvSpPr txBox="1"/>
          <p:nvPr/>
        </p:nvSpPr>
        <p:spPr>
          <a:xfrm>
            <a:off x="1132205" y="2765425"/>
            <a:ext cx="935355" cy="18662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>
              <a:buClrTx/>
              <a:buSzTx/>
              <a:buFontTx/>
            </a:pPr>
            <a:r>
              <a:rPr lang="zh-CN" altLang="en-US" sz="1200"/>
              <a:t>特工大卫戴（代号</a:t>
            </a:r>
            <a:r>
              <a:rPr lang="zh-CN" altLang="en-US" sz="1200"/>
              <a:t>钢刷）在最后过程中成功打开公文包，成功收容异常体——乘客</a:t>
            </a:r>
            <a:endParaRPr lang="zh-CN" altLang="en-US" sz="1200"/>
          </a:p>
        </p:txBody>
      </p:sp>
      <p:sp>
        <p:nvSpPr>
          <p:cNvPr id="21" name="文本框 20"/>
          <p:cNvSpPr txBox="1"/>
          <p:nvPr/>
        </p:nvSpPr>
        <p:spPr>
          <a:xfrm>
            <a:off x="4876165" y="2627630"/>
            <a:ext cx="392430" cy="2836545"/>
          </a:xfrm>
          <a:prstGeom prst="rect">
            <a:avLst/>
          </a:prstGeom>
          <a:noFill/>
        </p:spPr>
        <p:txBody>
          <a:bodyPr vert="eaVert" wrap="square" rtlCol="0" anchor="t">
            <a:noAutofit/>
          </a:bodyPr>
          <a:p>
            <a:pPr algn="ctr">
              <a:buClrTx/>
              <a:buSzTx/>
              <a:buFontTx/>
            </a:pPr>
            <a:r>
              <a:rPr lang="en-US" b="1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任务代号《</a:t>
            </a:r>
            <a:r>
              <a:rPr lang="en-US" b="1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路霸</a:t>
            </a:r>
            <a:r>
              <a:rPr lang="en-US" b="1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》</a:t>
            </a:r>
            <a:endParaRPr lang="en-US" b="1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562225" y="5060950"/>
            <a:ext cx="180848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zh-CN" altLang="en-US" sz="1400"/>
              <a:t>最后特工以华丽的高空降伞</a:t>
            </a:r>
            <a:r>
              <a:rPr lang="zh-CN" altLang="en-US" sz="1400"/>
              <a:t>方式，成功返回地面</a:t>
            </a:r>
            <a:endParaRPr lang="zh-CN" altLang="en-US" sz="1400"/>
          </a:p>
        </p:txBody>
      </p:sp>
      <p:sp>
        <p:nvSpPr>
          <p:cNvPr id="26" name="文本框 25"/>
          <p:cNvSpPr txBox="1"/>
          <p:nvPr/>
        </p:nvSpPr>
        <p:spPr>
          <a:xfrm>
            <a:off x="505460" y="1907540"/>
            <a:ext cx="41541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zh-CN" altLang="en-US" sz="1400"/>
              <a:t>在决定解决异常体方案过中，双叶与其他三位特工产生纠纷，疯狂使用能力试图阻止其他</a:t>
            </a:r>
            <a:r>
              <a:rPr lang="zh-CN" altLang="en-US" sz="1400"/>
              <a:t>特工收容</a:t>
            </a:r>
            <a:endParaRPr lang="zh-CN" altLang="en-US" sz="1400"/>
          </a:p>
        </p:txBody>
      </p:sp>
      <p:sp>
        <p:nvSpPr>
          <p:cNvPr id="27" name="文本框 26"/>
          <p:cNvSpPr txBox="1"/>
          <p:nvPr/>
        </p:nvSpPr>
        <p:spPr>
          <a:xfrm>
            <a:off x="505460" y="1063625"/>
            <a:ext cx="39776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/>
              <a:t>胜利环岛恢复了交通拥堵的状态（海经理今天又要迟到了</a:t>
            </a:r>
            <a:r>
              <a:rPr lang="en-US" altLang="zh-CN" sz="1400"/>
              <a:t>.....</a:t>
            </a:r>
            <a:r>
              <a:rPr lang="zh-CN" altLang="en-US" sz="1400"/>
              <a:t>）</a:t>
            </a:r>
            <a:endParaRPr lang="zh-CN" altLang="en-US" sz="1400"/>
          </a:p>
        </p:txBody>
      </p:sp>
      <p:sp>
        <p:nvSpPr>
          <p:cNvPr id="28" name="文本框 27"/>
          <p:cNvSpPr txBox="1"/>
          <p:nvPr/>
        </p:nvSpPr>
        <p:spPr>
          <a:xfrm>
            <a:off x="2660650" y="5925820"/>
            <a:ext cx="171450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zh-CN" altLang="en-US" sz="1400"/>
              <a:t>米诺斯工业首席研发——英拉迪</a:t>
            </a:r>
            <a:r>
              <a:rPr lang="en-US" altLang="zh-CN" sz="1400"/>
              <a:t>.</a:t>
            </a:r>
            <a:r>
              <a:rPr lang="zh-CN" altLang="en-US" sz="1400"/>
              <a:t>罗斯，今日宣布《路霸》项目彻底停止。并辞去米诺斯首席研发师的</a:t>
            </a:r>
            <a:r>
              <a:rPr lang="zh-CN" altLang="en-US" sz="1400"/>
              <a:t>岗位</a:t>
            </a:r>
            <a:endParaRPr lang="zh-CN" altLang="en-US" sz="1400"/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6">
            <a:clrChange>
              <a:clrFrom>
                <a:srgbClr val="F7F7F7">
                  <a:alpha val="100000"/>
                </a:srgbClr>
              </a:clrFrom>
              <a:clrTo>
                <a:srgbClr val="F7F7F7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12340" y="6011545"/>
            <a:ext cx="433705" cy="422275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3" r="20731"/>
          <a:stretch>
            <a:fillRect/>
          </a:stretch>
        </p:blipFill>
        <p:spPr>
          <a:xfrm>
            <a:off x="123825" y="1955165"/>
            <a:ext cx="390525" cy="375285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41805" y="7623175"/>
            <a:ext cx="1541780" cy="419100"/>
          </a:xfrm>
          <a:prstGeom prst="rect">
            <a:avLst/>
          </a:prstGeom>
        </p:spPr>
      </p:pic>
      <p:pic>
        <p:nvPicPr>
          <p:cNvPr id="89" name="图片 14"/>
          <p:cNvPicPr/>
          <p:nvPr/>
        </p:nvPicPr>
        <p:blipFill>
          <a:blip r:embed="rId9"/>
          <a:stretch>
            <a:fillRect/>
          </a:stretch>
        </p:blipFill>
        <p:spPr>
          <a:xfrm>
            <a:off x="-16510" y="6929120"/>
            <a:ext cx="5285105" cy="694055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605" y="7623175"/>
            <a:ext cx="1489075" cy="375920"/>
          </a:xfrm>
          <a:prstGeom prst="rect">
            <a:avLst/>
          </a:prstGeom>
        </p:spPr>
      </p:pic>
      <p:sp>
        <p:nvSpPr>
          <p:cNvPr id="35" name="文本框 34"/>
          <p:cNvSpPr txBox="1"/>
          <p:nvPr/>
        </p:nvSpPr>
        <p:spPr>
          <a:xfrm>
            <a:off x="1765300" y="8001635"/>
            <a:ext cx="17145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ym typeface="+mn-ea"/>
              </a:rPr>
              <a:t>塞斯和艾拉</a:t>
            </a:r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-19685" y="7999095"/>
            <a:ext cx="17145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里昂.威廉姆斯</a:t>
            </a:r>
            <a:endParaRPr lang="zh-CN" altLang="en-US"/>
          </a:p>
        </p:txBody>
      </p:sp>
      <p:sp>
        <p:nvSpPr>
          <p:cNvPr id="37" name="文本框 36"/>
          <p:cNvSpPr txBox="1"/>
          <p:nvPr/>
        </p:nvSpPr>
        <p:spPr>
          <a:xfrm>
            <a:off x="14605" y="8367395"/>
            <a:ext cx="1828800" cy="6978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200"/>
              <a:t>出勤特工</a:t>
            </a:r>
            <a:r>
              <a:rPr lang="en-US" altLang="zh-CN" sz="1200"/>
              <a:t>:</a:t>
            </a:r>
            <a:endParaRPr lang="en-US" altLang="zh-CN" sz="1200"/>
          </a:p>
          <a:p>
            <a:r>
              <a:rPr lang="zh-CN" altLang="en-US" sz="1200"/>
              <a:t>李斯·孙卿</a:t>
            </a:r>
            <a:r>
              <a:rPr lang="en-US" altLang="zh-CN" sz="1200"/>
              <a:t>&amp;</a:t>
            </a:r>
            <a:r>
              <a:rPr lang="zh-CN" altLang="en-US" sz="1200">
                <a:sym typeface="+mn-ea"/>
              </a:rPr>
              <a:t>大卫戴</a:t>
            </a:r>
            <a:r>
              <a:rPr lang="en-US" altLang="zh-CN" sz="1200">
                <a:sym typeface="+mn-ea"/>
              </a:rPr>
              <a:t>&amp;</a:t>
            </a:r>
            <a:r>
              <a:rPr lang="zh-CN" altLang="en-US" sz="1200">
                <a:sym typeface="+mn-ea"/>
              </a:rPr>
              <a:t>里昂.威廉姆斯</a:t>
            </a:r>
            <a:r>
              <a:rPr lang="en-US" altLang="zh-CN" sz="1200">
                <a:sym typeface="+mn-ea"/>
              </a:rPr>
              <a:t>&amp;</a:t>
            </a:r>
            <a:endParaRPr lang="zh-CN" altLang="en-US" sz="1200"/>
          </a:p>
          <a:p>
            <a:r>
              <a:rPr lang="zh-CN" altLang="en-US" sz="1200">
                <a:sym typeface="+mn-ea"/>
              </a:rPr>
              <a:t>塞斯和艾拉</a:t>
            </a:r>
            <a:endParaRPr lang="zh-CN" altLang="en-US" sz="1200"/>
          </a:p>
          <a:p>
            <a:endParaRPr lang="zh-CN" altLang="en-US" sz="1200"/>
          </a:p>
          <a:p>
            <a:endParaRPr lang="zh-CN" altLang="en-US" sz="1200"/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11"/>
          <a:srcRect t="13653" r="26014" b="55297"/>
          <a:stretch>
            <a:fillRect/>
          </a:stretch>
        </p:blipFill>
        <p:spPr>
          <a:xfrm>
            <a:off x="3616960" y="7673340"/>
            <a:ext cx="735965" cy="490855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3" r="20731"/>
          <a:stretch>
            <a:fillRect/>
          </a:stretch>
        </p:blipFill>
        <p:spPr>
          <a:xfrm>
            <a:off x="123825" y="1115695"/>
            <a:ext cx="390525" cy="375285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3" r="20731"/>
          <a:stretch>
            <a:fillRect/>
          </a:stretch>
        </p:blipFill>
        <p:spPr>
          <a:xfrm>
            <a:off x="2171700" y="5095240"/>
            <a:ext cx="390525" cy="375285"/>
          </a:xfrm>
          <a:prstGeom prst="rect">
            <a:avLst/>
          </a:prstGeom>
        </p:spPr>
      </p:pic>
      <p:sp>
        <p:nvSpPr>
          <p:cNvPr id="42" name="文本框 41"/>
          <p:cNvSpPr txBox="1"/>
          <p:nvPr/>
        </p:nvSpPr>
        <p:spPr>
          <a:xfrm rot="19560000">
            <a:off x="714375" y="6435090"/>
            <a:ext cx="833120" cy="30416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p>
            <a:r>
              <a:rPr lang="zh-CN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​̵̶̵̨͎̺̻͈̹̎̿͗͒̎͘好​̸̵̡̧̹͎̻̻̀̐̄̑̆̑͘惨​̸̶̢̧̧͈̹̻͈̎̑̎̄̎̕ </a:t>
            </a:r>
            <a:endParaRPr lang="en-US" altLang="zh-CN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 useBgFill="1">
        <p:nvSpPr>
          <p:cNvPr id="44" name="文本框 43"/>
          <p:cNvSpPr txBox="1"/>
          <p:nvPr/>
        </p:nvSpPr>
        <p:spPr>
          <a:xfrm>
            <a:off x="52070" y="2700020"/>
            <a:ext cx="959485" cy="2122805"/>
          </a:xfrm>
          <a:prstGeom prst="rect">
            <a:avLst/>
          </a:prstGeom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zh-CN" altLang="en-US" sz="1200">
                <a:sym typeface="+mn-ea"/>
              </a:rPr>
              <a:t>州长戴安娜将要控诉里昂.威廉姆斯（代号）教授和李斯·孙卿（代号法理1），罪名为侵犯他人隐私罪和非法</a:t>
            </a:r>
            <a:r>
              <a:rPr lang="zh-CN" altLang="en-US" sz="1200">
                <a:sym typeface="+mn-ea"/>
              </a:rPr>
              <a:t>囚禁罪</a:t>
            </a:r>
            <a:endParaRPr lang="zh-CN" altLang="en-US" sz="1200">
              <a:sym typeface="+mn-ea"/>
            </a:endParaRPr>
          </a:p>
        </p:txBody>
      </p:sp>
      <p:cxnSp>
        <p:nvCxnSpPr>
          <p:cNvPr id="47" name="直接连接符 46"/>
          <p:cNvCxnSpPr/>
          <p:nvPr/>
        </p:nvCxnSpPr>
        <p:spPr>
          <a:xfrm flipH="1">
            <a:off x="1060450" y="2795270"/>
            <a:ext cx="9525" cy="2425065"/>
          </a:xfrm>
          <a:prstGeom prst="line">
            <a:avLst/>
          </a:prstGeom>
          <a:ln>
            <a:solidFill>
              <a:srgbClr val="C7202F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9" name="文本框 48"/>
          <p:cNvSpPr txBox="1"/>
          <p:nvPr/>
        </p:nvSpPr>
        <p:spPr>
          <a:xfrm flipH="1">
            <a:off x="635" y="4787900"/>
            <a:ext cx="1093470" cy="3136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/>
            <a:r>
              <a:rPr lang="zh-CN" altLang="en-US" sz="1000" b="1">
                <a:solidFill>
                  <a:srgbClr val="C7202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机构将帮助里昂打赢这场官司</a:t>
            </a:r>
            <a:endParaRPr lang="zh-CN" altLang="en-US" sz="1000" b="1">
              <a:solidFill>
                <a:srgbClr val="C7202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</p:txBody>
      </p:sp>
      <p:sp>
        <p:nvSpPr>
          <p:cNvPr id="50" name="文本框 49"/>
          <p:cNvSpPr txBox="1"/>
          <p:nvPr/>
        </p:nvSpPr>
        <p:spPr>
          <a:xfrm rot="20820000">
            <a:off x="-15240" y="5037455"/>
            <a:ext cx="2326005" cy="21971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sz="1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​̶̧̨̢͍̹̼͇̺̎̑͒̿̐͘才​̸̶̨̛̛̼͓͈̼́̐͗̍̿̄怪​̷̵̧̢̛͇͇͎̹̎̑̑̆̐̕，​̶̢̧̻͉̺͓͍̀́̅̆͗̄̆他​̷̧̧̨͉͓̻̺́̿̄̍̆̄̕们​̷̷̡͉̹͇͗̍̄̅̎͘̕̕͘才​̴̶̶̛͎͓̻͓̹̀̎̄̅̑̍不​̸̴̡̧͉̻̺̺̀̐̍̎̆̎̕会​̷̸̵̶̨͈͍͇̐̄̎̄̆̕͘帮​̴̵̨͇͈͎̻̼̅̆͗̅̍̕͘你​͓̻̺͎͓́͒̅̿̄̅͘̕͘̕ ​̸̶̢̧̧͈̹̻͈̎̑̎̄̎̕ </a:t>
            </a:r>
            <a:endParaRPr lang="zh-CN" altLang="en-US" sz="10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1132840" y="4500245"/>
            <a:ext cx="835660" cy="5048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>
              <a:buClrTx/>
              <a:buSzTx/>
              <a:buFontTx/>
            </a:pPr>
            <a:r>
              <a:rPr lang="zh-CN" altLang="en-US" sz="800"/>
              <a:t>德莫拉中尉与梅森警官双双失踪，记者唐娜怀疑这是白人警官对于黑人政治地位的</a:t>
            </a:r>
            <a:r>
              <a:rPr lang="zh-CN" altLang="en-US" sz="800"/>
              <a:t>打压</a:t>
            </a:r>
            <a:endParaRPr lang="zh-CN" altLang="en-US" sz="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674</Words>
  <Application>WPS 演示</Application>
  <PresentationFormat/>
  <Paragraphs>46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Arial</vt:lpstr>
      <vt:lpstr>宋体</vt:lpstr>
      <vt:lpstr>Wingdings</vt:lpstr>
      <vt:lpstr>Calibri</vt:lpstr>
      <vt:lpstr>微软雅黑</vt:lpstr>
      <vt:lpstr>Arial Unicode MS</vt:lpstr>
      <vt:lpstr>WPS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设计元素集</dc:title>
  <dc:creator/>
  <cp:lastModifiedBy>wps</cp:lastModifiedBy>
  <cp:revision>48</cp:revision>
  <dcterms:created xsi:type="dcterms:W3CDTF">2025-12-07T10:18:00Z</dcterms:created>
  <dcterms:modified xsi:type="dcterms:W3CDTF">2025-12-08T15:04:53Z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D2EA85F4DC454B39906DB69717908DEF_13</vt:lpwstr>
  </property>
  <property fmtid="{D5CDD505-2E9C-101B-9397-08002B2CF9AE}" pid="3" name="KSOProductBuildVer">
    <vt:lpwstr>2052-12.8.2.15091</vt:lpwstr>
  </property>
</Properties>
</file>